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64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1A5282-B19D-4D5E-9CC5-10D241213B1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7D497D-61C4-4F83-AE6F-3EBE39FA3D0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Кино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F55A8B-A112-4FBB-8FDC-353323C33C32}" type="parTrans" cxnId="{3BCFCC14-B222-424C-9355-5604B22CBF40}">
      <dgm:prSet/>
      <dgm:spPr/>
      <dgm:t>
        <a:bodyPr/>
        <a:lstStyle/>
        <a:p>
          <a:endParaRPr lang="ru-RU"/>
        </a:p>
      </dgm:t>
    </dgm:pt>
    <dgm:pt modelId="{98C1820C-6756-4E4B-B750-40B7FBE43536}" type="sibTrans" cxnId="{3BCFCC14-B222-424C-9355-5604B22CBF40}">
      <dgm:prSet/>
      <dgm:spPr/>
      <dgm:t>
        <a:bodyPr/>
        <a:lstStyle/>
        <a:p>
          <a:endParaRPr lang="ru-RU"/>
        </a:p>
      </dgm:t>
    </dgm:pt>
    <dgm:pt modelId="{A4DD0726-D412-4684-B249-A416028649AF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Видеозапись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36A847-E129-4A96-9F6B-07BA7FADD9C4}" type="parTrans" cxnId="{AEADFA5B-09DC-4896-BE44-EEE3962D4228}">
      <dgm:prSet/>
      <dgm:spPr/>
      <dgm:t>
        <a:bodyPr/>
        <a:lstStyle/>
        <a:p>
          <a:endParaRPr lang="ru-RU"/>
        </a:p>
      </dgm:t>
    </dgm:pt>
    <dgm:pt modelId="{8F4F0013-9E2C-45B8-97D3-7EC1AD5A523A}" type="sibTrans" cxnId="{AEADFA5B-09DC-4896-BE44-EEE3962D4228}">
      <dgm:prSet/>
      <dgm:spPr/>
      <dgm:t>
        <a:bodyPr/>
        <a:lstStyle/>
        <a:p>
          <a:endParaRPr lang="ru-RU"/>
        </a:p>
      </dgm:t>
    </dgm:pt>
    <dgm:pt modelId="{241D8E5D-0C32-4156-BADC-3A5A18B7F3E2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Учебное телевидение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C58C5-8751-4F0A-BB60-CCDD40D359BD}" type="parTrans" cxnId="{E2047F73-CC3E-4B79-BDD5-E4AC3357BD7D}">
      <dgm:prSet/>
      <dgm:spPr/>
      <dgm:t>
        <a:bodyPr/>
        <a:lstStyle/>
        <a:p>
          <a:endParaRPr lang="ru-RU"/>
        </a:p>
      </dgm:t>
    </dgm:pt>
    <dgm:pt modelId="{B5DB5C1B-3469-49C9-B26B-780E8366864C}" type="sibTrans" cxnId="{E2047F73-CC3E-4B79-BDD5-E4AC3357BD7D}">
      <dgm:prSet/>
      <dgm:spPr/>
      <dgm:t>
        <a:bodyPr/>
        <a:lstStyle/>
        <a:p>
          <a:endParaRPr lang="ru-RU"/>
        </a:p>
      </dgm:t>
    </dgm:pt>
    <dgm:pt modelId="{E23FFB12-9848-4EBB-A7F9-AF3A7BD81DA8}" type="pres">
      <dgm:prSet presAssocID="{E31A5282-B19D-4D5E-9CC5-10D241213B1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B80B21D-7BBE-44C5-BA3D-8DCA27D56A37}" type="pres">
      <dgm:prSet presAssocID="{7E7D497D-61C4-4F83-AE6F-3EBE39FA3D0E}" presName="composite" presStyleCnt="0"/>
      <dgm:spPr/>
    </dgm:pt>
    <dgm:pt modelId="{A47FFA9F-1471-4971-9A02-5D5A9C7858D2}" type="pres">
      <dgm:prSet presAssocID="{7E7D497D-61C4-4F83-AE6F-3EBE39FA3D0E}" presName="LShape" presStyleLbl="alignNode1" presStyleIdx="0" presStyleCnt="5"/>
      <dgm:spPr/>
    </dgm:pt>
    <dgm:pt modelId="{E3D0DD09-7D1F-4054-A9AC-BDD6CA037EFD}" type="pres">
      <dgm:prSet presAssocID="{7E7D497D-61C4-4F83-AE6F-3EBE39FA3D0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E1341-D371-4EE3-A9CF-E6119FE066A7}" type="pres">
      <dgm:prSet presAssocID="{7E7D497D-61C4-4F83-AE6F-3EBE39FA3D0E}" presName="Triangle" presStyleLbl="alignNode1" presStyleIdx="1" presStyleCnt="5"/>
      <dgm:spPr/>
    </dgm:pt>
    <dgm:pt modelId="{4646679E-7651-4F6B-9B38-CAF63CD218C0}" type="pres">
      <dgm:prSet presAssocID="{98C1820C-6756-4E4B-B750-40B7FBE43536}" presName="sibTrans" presStyleCnt="0"/>
      <dgm:spPr/>
    </dgm:pt>
    <dgm:pt modelId="{BC542239-FE38-4385-9F32-9A2C4035E523}" type="pres">
      <dgm:prSet presAssocID="{98C1820C-6756-4E4B-B750-40B7FBE43536}" presName="space" presStyleCnt="0"/>
      <dgm:spPr/>
    </dgm:pt>
    <dgm:pt modelId="{7E4D6A44-E11B-4773-AA24-2430FF0FDA39}" type="pres">
      <dgm:prSet presAssocID="{A4DD0726-D412-4684-B249-A416028649AF}" presName="composite" presStyleCnt="0"/>
      <dgm:spPr/>
    </dgm:pt>
    <dgm:pt modelId="{B91526ED-EC81-4DBD-81DA-0BED743832DC}" type="pres">
      <dgm:prSet presAssocID="{A4DD0726-D412-4684-B249-A416028649AF}" presName="LShape" presStyleLbl="alignNode1" presStyleIdx="2" presStyleCnt="5"/>
      <dgm:spPr/>
    </dgm:pt>
    <dgm:pt modelId="{DB5F6A0F-8BC6-4EB3-A04D-39F38646F963}" type="pres">
      <dgm:prSet presAssocID="{A4DD0726-D412-4684-B249-A416028649AF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F84DF-5306-4203-8AA8-476FD6F007FD}" type="pres">
      <dgm:prSet presAssocID="{A4DD0726-D412-4684-B249-A416028649AF}" presName="Triangle" presStyleLbl="alignNode1" presStyleIdx="3" presStyleCnt="5"/>
      <dgm:spPr/>
    </dgm:pt>
    <dgm:pt modelId="{A5D5A455-D1A9-468B-AD93-DB6A87C660C0}" type="pres">
      <dgm:prSet presAssocID="{8F4F0013-9E2C-45B8-97D3-7EC1AD5A523A}" presName="sibTrans" presStyleCnt="0"/>
      <dgm:spPr/>
    </dgm:pt>
    <dgm:pt modelId="{AED31AEB-5DCC-4BF3-8848-818DF971A79D}" type="pres">
      <dgm:prSet presAssocID="{8F4F0013-9E2C-45B8-97D3-7EC1AD5A523A}" presName="space" presStyleCnt="0"/>
      <dgm:spPr/>
    </dgm:pt>
    <dgm:pt modelId="{F7E31E08-41B0-4063-BDE8-3A54267F351B}" type="pres">
      <dgm:prSet presAssocID="{241D8E5D-0C32-4156-BADC-3A5A18B7F3E2}" presName="composite" presStyleCnt="0"/>
      <dgm:spPr/>
    </dgm:pt>
    <dgm:pt modelId="{89041F56-BC4D-4F73-9343-C1FB91CAE6F3}" type="pres">
      <dgm:prSet presAssocID="{241D8E5D-0C32-4156-BADC-3A5A18B7F3E2}" presName="LShape" presStyleLbl="alignNode1" presStyleIdx="4" presStyleCnt="5"/>
      <dgm:spPr/>
    </dgm:pt>
    <dgm:pt modelId="{4F576662-2645-42F8-86F8-9536E1B7191E}" type="pres">
      <dgm:prSet presAssocID="{241D8E5D-0C32-4156-BADC-3A5A18B7F3E2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047F73-CC3E-4B79-BDD5-E4AC3357BD7D}" srcId="{E31A5282-B19D-4D5E-9CC5-10D241213B10}" destId="{241D8E5D-0C32-4156-BADC-3A5A18B7F3E2}" srcOrd="2" destOrd="0" parTransId="{368C58C5-8751-4F0A-BB60-CCDD40D359BD}" sibTransId="{B5DB5C1B-3469-49C9-B26B-780E8366864C}"/>
    <dgm:cxn modelId="{918B9EA2-E611-449D-AB20-AC4CBA4D892B}" type="presOf" srcId="{E31A5282-B19D-4D5E-9CC5-10D241213B10}" destId="{E23FFB12-9848-4EBB-A7F9-AF3A7BD81DA8}" srcOrd="0" destOrd="0" presId="urn:microsoft.com/office/officeart/2009/3/layout/StepUpProcess"/>
    <dgm:cxn modelId="{AEADFA5B-09DC-4896-BE44-EEE3962D4228}" srcId="{E31A5282-B19D-4D5E-9CC5-10D241213B10}" destId="{A4DD0726-D412-4684-B249-A416028649AF}" srcOrd="1" destOrd="0" parTransId="{7736A847-E129-4A96-9F6B-07BA7FADD9C4}" sibTransId="{8F4F0013-9E2C-45B8-97D3-7EC1AD5A523A}"/>
    <dgm:cxn modelId="{41662F25-829B-4140-9137-FFE6FCE9EB32}" type="presOf" srcId="{241D8E5D-0C32-4156-BADC-3A5A18B7F3E2}" destId="{4F576662-2645-42F8-86F8-9536E1B7191E}" srcOrd="0" destOrd="0" presId="urn:microsoft.com/office/officeart/2009/3/layout/StepUpProcess"/>
    <dgm:cxn modelId="{3BCFCC14-B222-424C-9355-5604B22CBF40}" srcId="{E31A5282-B19D-4D5E-9CC5-10D241213B10}" destId="{7E7D497D-61C4-4F83-AE6F-3EBE39FA3D0E}" srcOrd="0" destOrd="0" parTransId="{12F55A8B-A112-4FBB-8FDC-353323C33C32}" sibTransId="{98C1820C-6756-4E4B-B750-40B7FBE43536}"/>
    <dgm:cxn modelId="{6AE7489B-C36D-4FC9-8B2E-CFF39983E75D}" type="presOf" srcId="{A4DD0726-D412-4684-B249-A416028649AF}" destId="{DB5F6A0F-8BC6-4EB3-A04D-39F38646F963}" srcOrd="0" destOrd="0" presId="urn:microsoft.com/office/officeart/2009/3/layout/StepUpProcess"/>
    <dgm:cxn modelId="{E55ED330-0480-4952-8CB3-0C1E401023B8}" type="presOf" srcId="{7E7D497D-61C4-4F83-AE6F-3EBE39FA3D0E}" destId="{E3D0DD09-7D1F-4054-A9AC-BDD6CA037EFD}" srcOrd="0" destOrd="0" presId="urn:microsoft.com/office/officeart/2009/3/layout/StepUpProcess"/>
    <dgm:cxn modelId="{47DE60B9-6661-4442-B6DD-F921CF5C2DE7}" type="presParOf" srcId="{E23FFB12-9848-4EBB-A7F9-AF3A7BD81DA8}" destId="{1B80B21D-7BBE-44C5-BA3D-8DCA27D56A37}" srcOrd="0" destOrd="0" presId="urn:microsoft.com/office/officeart/2009/3/layout/StepUpProcess"/>
    <dgm:cxn modelId="{555366B4-FEAE-41F1-8A84-B90D4D0D05E9}" type="presParOf" srcId="{1B80B21D-7BBE-44C5-BA3D-8DCA27D56A37}" destId="{A47FFA9F-1471-4971-9A02-5D5A9C7858D2}" srcOrd="0" destOrd="0" presId="urn:microsoft.com/office/officeart/2009/3/layout/StepUpProcess"/>
    <dgm:cxn modelId="{A9146A55-9C5C-474A-8831-61F2705AAD6A}" type="presParOf" srcId="{1B80B21D-7BBE-44C5-BA3D-8DCA27D56A37}" destId="{E3D0DD09-7D1F-4054-A9AC-BDD6CA037EFD}" srcOrd="1" destOrd="0" presId="urn:microsoft.com/office/officeart/2009/3/layout/StepUpProcess"/>
    <dgm:cxn modelId="{72AFCDD1-7E49-4B6D-BEA5-B9BD25B835B7}" type="presParOf" srcId="{1B80B21D-7BBE-44C5-BA3D-8DCA27D56A37}" destId="{251E1341-D371-4EE3-A9CF-E6119FE066A7}" srcOrd="2" destOrd="0" presId="urn:microsoft.com/office/officeart/2009/3/layout/StepUpProcess"/>
    <dgm:cxn modelId="{DDF669B7-7EFD-4340-AB53-440EC219B0CC}" type="presParOf" srcId="{E23FFB12-9848-4EBB-A7F9-AF3A7BD81DA8}" destId="{4646679E-7651-4F6B-9B38-CAF63CD218C0}" srcOrd="1" destOrd="0" presId="urn:microsoft.com/office/officeart/2009/3/layout/StepUpProcess"/>
    <dgm:cxn modelId="{7CBD85D6-DB80-4490-B4F5-B52095909811}" type="presParOf" srcId="{4646679E-7651-4F6B-9B38-CAF63CD218C0}" destId="{BC542239-FE38-4385-9F32-9A2C4035E523}" srcOrd="0" destOrd="0" presId="urn:microsoft.com/office/officeart/2009/3/layout/StepUpProcess"/>
    <dgm:cxn modelId="{BAAEDC82-495C-4FD6-A54E-AD274B031CF5}" type="presParOf" srcId="{E23FFB12-9848-4EBB-A7F9-AF3A7BD81DA8}" destId="{7E4D6A44-E11B-4773-AA24-2430FF0FDA39}" srcOrd="2" destOrd="0" presId="urn:microsoft.com/office/officeart/2009/3/layout/StepUpProcess"/>
    <dgm:cxn modelId="{1A8FA0A3-D9CA-46DE-8D84-F9ACC2895152}" type="presParOf" srcId="{7E4D6A44-E11B-4773-AA24-2430FF0FDA39}" destId="{B91526ED-EC81-4DBD-81DA-0BED743832DC}" srcOrd="0" destOrd="0" presId="urn:microsoft.com/office/officeart/2009/3/layout/StepUpProcess"/>
    <dgm:cxn modelId="{3E307BFC-9048-40E8-AF32-9F57F5236847}" type="presParOf" srcId="{7E4D6A44-E11B-4773-AA24-2430FF0FDA39}" destId="{DB5F6A0F-8BC6-4EB3-A04D-39F38646F963}" srcOrd="1" destOrd="0" presId="urn:microsoft.com/office/officeart/2009/3/layout/StepUpProcess"/>
    <dgm:cxn modelId="{DC346DAB-63A7-4565-9ED2-2F9949701E02}" type="presParOf" srcId="{7E4D6A44-E11B-4773-AA24-2430FF0FDA39}" destId="{995F84DF-5306-4203-8AA8-476FD6F007FD}" srcOrd="2" destOrd="0" presId="urn:microsoft.com/office/officeart/2009/3/layout/StepUpProcess"/>
    <dgm:cxn modelId="{5F6D6386-3F92-4B31-AB54-D5A7ADA45768}" type="presParOf" srcId="{E23FFB12-9848-4EBB-A7F9-AF3A7BD81DA8}" destId="{A5D5A455-D1A9-468B-AD93-DB6A87C660C0}" srcOrd="3" destOrd="0" presId="urn:microsoft.com/office/officeart/2009/3/layout/StepUpProcess"/>
    <dgm:cxn modelId="{FCD6D582-D7CD-4760-90B9-07491D052275}" type="presParOf" srcId="{A5D5A455-D1A9-468B-AD93-DB6A87C660C0}" destId="{AED31AEB-5DCC-4BF3-8848-818DF971A79D}" srcOrd="0" destOrd="0" presId="urn:microsoft.com/office/officeart/2009/3/layout/StepUpProcess"/>
    <dgm:cxn modelId="{267F70A7-E827-4041-A6B7-BCDC6398594C}" type="presParOf" srcId="{E23FFB12-9848-4EBB-A7F9-AF3A7BD81DA8}" destId="{F7E31E08-41B0-4063-BDE8-3A54267F351B}" srcOrd="4" destOrd="0" presId="urn:microsoft.com/office/officeart/2009/3/layout/StepUpProcess"/>
    <dgm:cxn modelId="{8AE524BD-F05A-4F21-9FDB-538E3DD7545A}" type="presParOf" srcId="{F7E31E08-41B0-4063-BDE8-3A54267F351B}" destId="{89041F56-BC4D-4F73-9343-C1FB91CAE6F3}" srcOrd="0" destOrd="0" presId="urn:microsoft.com/office/officeart/2009/3/layout/StepUpProcess"/>
    <dgm:cxn modelId="{AC756A6B-6B24-4355-926D-7F85C4C146AA}" type="presParOf" srcId="{F7E31E08-41B0-4063-BDE8-3A54267F351B}" destId="{4F576662-2645-42F8-86F8-9536E1B7191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423755-8EFF-4BD6-85A1-3865DE03381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10EA87-EC3E-4BCB-ACC4-79925647DC57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Приблизить к жизненной ситуации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14A9A7-32FF-4711-A454-524E45AE74FB}" type="parTrans" cxnId="{81694C62-5E5B-4E8F-958E-CD6F2CA64F57}">
      <dgm:prSet/>
      <dgm:spPr/>
      <dgm:t>
        <a:bodyPr/>
        <a:lstStyle/>
        <a:p>
          <a:endParaRPr lang="ru-RU"/>
        </a:p>
      </dgm:t>
    </dgm:pt>
    <dgm:pt modelId="{00F6A620-7E2A-45F0-88E8-6C1C3AF673FE}" type="sibTrans" cxnId="{81694C62-5E5B-4E8F-958E-CD6F2CA64F57}">
      <dgm:prSet/>
      <dgm:spPr/>
      <dgm:t>
        <a:bodyPr/>
        <a:lstStyle/>
        <a:p>
          <a:endParaRPr lang="ru-RU"/>
        </a:p>
      </dgm:t>
    </dgm:pt>
    <dgm:pt modelId="{C1F5C3DB-2950-4279-B6D2-D31C93590531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эмоции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764D82-FC98-45F6-907B-33F202A0DF8B}" type="parTrans" cxnId="{46C87587-6DD2-4764-AA99-058C65C3B2E7}">
      <dgm:prSet/>
      <dgm:spPr/>
      <dgm:t>
        <a:bodyPr/>
        <a:lstStyle/>
        <a:p>
          <a:endParaRPr lang="ru-RU"/>
        </a:p>
      </dgm:t>
    </dgm:pt>
    <dgm:pt modelId="{55E4F960-93B8-4D4C-9D92-9A4C497211E2}" type="sibTrans" cxnId="{46C87587-6DD2-4764-AA99-058C65C3B2E7}">
      <dgm:prSet/>
      <dgm:spPr/>
      <dgm:t>
        <a:bodyPr/>
        <a:lstStyle/>
        <a:p>
          <a:endParaRPr lang="ru-RU"/>
        </a:p>
      </dgm:t>
    </dgm:pt>
    <dgm:pt modelId="{8B33E08D-2CC1-4EA1-8CEB-F119BF666073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яркой речевой ситуации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1F6249-1C18-4BBA-B72B-3DBB2A857074}" type="sibTrans" cxnId="{B3546EDE-D7AB-400F-830B-A809DEB0BB5F}">
      <dgm:prSet/>
      <dgm:spPr/>
      <dgm:t>
        <a:bodyPr/>
        <a:lstStyle/>
        <a:p>
          <a:endParaRPr lang="ru-RU"/>
        </a:p>
      </dgm:t>
    </dgm:pt>
    <dgm:pt modelId="{B284C8B8-5422-4770-8ACC-87D1E5DDBC5B}" type="parTrans" cxnId="{B3546EDE-D7AB-400F-830B-A809DEB0BB5F}">
      <dgm:prSet/>
      <dgm:spPr/>
      <dgm:t>
        <a:bodyPr/>
        <a:lstStyle/>
        <a:p>
          <a:endParaRPr lang="ru-RU"/>
        </a:p>
      </dgm:t>
    </dgm:pt>
    <dgm:pt modelId="{5C7F6B1D-97C1-4A85-838A-218C9A9080E4}" type="pres">
      <dgm:prSet presAssocID="{07423755-8EFF-4BD6-85A1-3865DE03381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1E4F2C-ED8A-42D1-8317-7CB54CAE67E5}" type="pres">
      <dgm:prSet presAssocID="{8B33E08D-2CC1-4EA1-8CEB-F119BF666073}" presName="parentLin" presStyleCnt="0"/>
      <dgm:spPr/>
    </dgm:pt>
    <dgm:pt modelId="{672A9EC4-FD87-43F6-A229-F5B11C078C22}" type="pres">
      <dgm:prSet presAssocID="{8B33E08D-2CC1-4EA1-8CEB-F119BF66607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65E98C3-3F56-4222-90DD-7271E1588660}" type="pres">
      <dgm:prSet presAssocID="{8B33E08D-2CC1-4EA1-8CEB-F119BF66607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308B0-0E7A-4B5C-A969-B865B0B627A0}" type="pres">
      <dgm:prSet presAssocID="{8B33E08D-2CC1-4EA1-8CEB-F119BF666073}" presName="negativeSpace" presStyleCnt="0"/>
      <dgm:spPr/>
    </dgm:pt>
    <dgm:pt modelId="{82BFD721-3B46-4BA3-BE82-AC632B61FBD6}" type="pres">
      <dgm:prSet presAssocID="{8B33E08D-2CC1-4EA1-8CEB-F119BF666073}" presName="childText" presStyleLbl="conFgAcc1" presStyleIdx="0" presStyleCnt="3">
        <dgm:presLayoutVars>
          <dgm:bulletEnabled val="1"/>
        </dgm:presLayoutVars>
      </dgm:prSet>
      <dgm:spPr/>
    </dgm:pt>
    <dgm:pt modelId="{DE8741ED-B6EF-4458-9550-E771F7E91928}" type="pres">
      <dgm:prSet presAssocID="{131F6249-1C18-4BBA-B72B-3DBB2A857074}" presName="spaceBetweenRectangles" presStyleCnt="0"/>
      <dgm:spPr/>
    </dgm:pt>
    <dgm:pt modelId="{6B2A5E29-51E9-4CF1-9964-EC77F1D41AD4}" type="pres">
      <dgm:prSet presAssocID="{A410EA87-EC3E-4BCB-ACC4-79925647DC57}" presName="parentLin" presStyleCnt="0"/>
      <dgm:spPr/>
    </dgm:pt>
    <dgm:pt modelId="{A500FAD0-3464-443A-825C-31B4CDC915FC}" type="pres">
      <dgm:prSet presAssocID="{A410EA87-EC3E-4BCB-ACC4-79925647DC5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3C97990-9B77-4A6C-971D-5B82E0F97472}" type="pres">
      <dgm:prSet presAssocID="{A410EA87-EC3E-4BCB-ACC4-79925647DC5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8AED8-3A57-4ABE-B8D9-F140A95B0BC2}" type="pres">
      <dgm:prSet presAssocID="{A410EA87-EC3E-4BCB-ACC4-79925647DC57}" presName="negativeSpace" presStyleCnt="0"/>
      <dgm:spPr/>
    </dgm:pt>
    <dgm:pt modelId="{281D6C43-467D-4FFE-8977-41E173140E09}" type="pres">
      <dgm:prSet presAssocID="{A410EA87-EC3E-4BCB-ACC4-79925647DC57}" presName="childText" presStyleLbl="conFgAcc1" presStyleIdx="1" presStyleCnt="3">
        <dgm:presLayoutVars>
          <dgm:bulletEnabled val="1"/>
        </dgm:presLayoutVars>
      </dgm:prSet>
      <dgm:spPr/>
    </dgm:pt>
    <dgm:pt modelId="{021A8341-C70C-4D14-A271-91E079FDBDB0}" type="pres">
      <dgm:prSet presAssocID="{00F6A620-7E2A-45F0-88E8-6C1C3AF673FE}" presName="spaceBetweenRectangles" presStyleCnt="0"/>
      <dgm:spPr/>
    </dgm:pt>
    <dgm:pt modelId="{C0AD4C1A-5AF8-449D-9EDB-B38A11323883}" type="pres">
      <dgm:prSet presAssocID="{C1F5C3DB-2950-4279-B6D2-D31C93590531}" presName="parentLin" presStyleCnt="0"/>
      <dgm:spPr/>
    </dgm:pt>
    <dgm:pt modelId="{D640CDA4-F363-40A4-AD6F-042BDA2D4006}" type="pres">
      <dgm:prSet presAssocID="{C1F5C3DB-2950-4279-B6D2-D31C9359053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EA20820-A2D3-48C2-A50A-7A4ED8149CB0}" type="pres">
      <dgm:prSet presAssocID="{C1F5C3DB-2950-4279-B6D2-D31C9359053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F0A5-0D7A-4199-8214-F6261A1E139C}" type="pres">
      <dgm:prSet presAssocID="{C1F5C3DB-2950-4279-B6D2-D31C93590531}" presName="negativeSpace" presStyleCnt="0"/>
      <dgm:spPr/>
    </dgm:pt>
    <dgm:pt modelId="{5CA86FCE-3CC0-4128-9A3B-8CD409544133}" type="pres">
      <dgm:prSet presAssocID="{C1F5C3DB-2950-4279-B6D2-D31C9359053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B934D59-4B01-4311-9575-73068CB94A24}" type="presOf" srcId="{A410EA87-EC3E-4BCB-ACC4-79925647DC57}" destId="{A500FAD0-3464-443A-825C-31B4CDC915FC}" srcOrd="0" destOrd="0" presId="urn:microsoft.com/office/officeart/2005/8/layout/list1"/>
    <dgm:cxn modelId="{46C87587-6DD2-4764-AA99-058C65C3B2E7}" srcId="{07423755-8EFF-4BD6-85A1-3865DE033815}" destId="{C1F5C3DB-2950-4279-B6D2-D31C93590531}" srcOrd="2" destOrd="0" parTransId="{21764D82-FC98-45F6-907B-33F202A0DF8B}" sibTransId="{55E4F960-93B8-4D4C-9D92-9A4C497211E2}"/>
    <dgm:cxn modelId="{81694C62-5E5B-4E8F-958E-CD6F2CA64F57}" srcId="{07423755-8EFF-4BD6-85A1-3865DE033815}" destId="{A410EA87-EC3E-4BCB-ACC4-79925647DC57}" srcOrd="1" destOrd="0" parTransId="{C214A9A7-32FF-4711-A454-524E45AE74FB}" sibTransId="{00F6A620-7E2A-45F0-88E8-6C1C3AF673FE}"/>
    <dgm:cxn modelId="{B3546EDE-D7AB-400F-830B-A809DEB0BB5F}" srcId="{07423755-8EFF-4BD6-85A1-3865DE033815}" destId="{8B33E08D-2CC1-4EA1-8CEB-F119BF666073}" srcOrd="0" destOrd="0" parTransId="{B284C8B8-5422-4770-8ACC-87D1E5DDBC5B}" sibTransId="{131F6249-1C18-4BBA-B72B-3DBB2A857074}"/>
    <dgm:cxn modelId="{4B22685F-387E-4460-BE0C-4996F72FBC8B}" type="presOf" srcId="{A410EA87-EC3E-4BCB-ACC4-79925647DC57}" destId="{03C97990-9B77-4A6C-971D-5B82E0F97472}" srcOrd="1" destOrd="0" presId="urn:microsoft.com/office/officeart/2005/8/layout/list1"/>
    <dgm:cxn modelId="{4E7F7C34-9A60-4659-88B6-EBBE32875456}" type="presOf" srcId="{C1F5C3DB-2950-4279-B6D2-D31C93590531}" destId="{7EA20820-A2D3-48C2-A50A-7A4ED8149CB0}" srcOrd="1" destOrd="0" presId="urn:microsoft.com/office/officeart/2005/8/layout/list1"/>
    <dgm:cxn modelId="{FB16D5E6-F45E-418F-A366-D9FD65C01794}" type="presOf" srcId="{8B33E08D-2CC1-4EA1-8CEB-F119BF666073}" destId="{672A9EC4-FD87-43F6-A229-F5B11C078C22}" srcOrd="0" destOrd="0" presId="urn:microsoft.com/office/officeart/2005/8/layout/list1"/>
    <dgm:cxn modelId="{D0CE4B24-9B13-4F76-85B3-73669FF33A1C}" type="presOf" srcId="{07423755-8EFF-4BD6-85A1-3865DE033815}" destId="{5C7F6B1D-97C1-4A85-838A-218C9A9080E4}" srcOrd="0" destOrd="0" presId="urn:microsoft.com/office/officeart/2005/8/layout/list1"/>
    <dgm:cxn modelId="{64270C93-9390-4C3D-A106-6667E2A27F79}" type="presOf" srcId="{C1F5C3DB-2950-4279-B6D2-D31C93590531}" destId="{D640CDA4-F363-40A4-AD6F-042BDA2D4006}" srcOrd="0" destOrd="0" presId="urn:microsoft.com/office/officeart/2005/8/layout/list1"/>
    <dgm:cxn modelId="{E462CB1C-E6B6-4ADA-8CE5-F69F32EBFA1C}" type="presOf" srcId="{8B33E08D-2CC1-4EA1-8CEB-F119BF666073}" destId="{565E98C3-3F56-4222-90DD-7271E1588660}" srcOrd="1" destOrd="0" presId="urn:microsoft.com/office/officeart/2005/8/layout/list1"/>
    <dgm:cxn modelId="{5ED85D74-136C-4A2D-AFA4-D7C05A6FAA31}" type="presParOf" srcId="{5C7F6B1D-97C1-4A85-838A-218C9A9080E4}" destId="{C71E4F2C-ED8A-42D1-8317-7CB54CAE67E5}" srcOrd="0" destOrd="0" presId="urn:microsoft.com/office/officeart/2005/8/layout/list1"/>
    <dgm:cxn modelId="{99963334-37B4-4AB2-BC8D-48100D8F97F8}" type="presParOf" srcId="{C71E4F2C-ED8A-42D1-8317-7CB54CAE67E5}" destId="{672A9EC4-FD87-43F6-A229-F5B11C078C22}" srcOrd="0" destOrd="0" presId="urn:microsoft.com/office/officeart/2005/8/layout/list1"/>
    <dgm:cxn modelId="{FD22CF40-8224-4FEE-85F0-3606B063D05C}" type="presParOf" srcId="{C71E4F2C-ED8A-42D1-8317-7CB54CAE67E5}" destId="{565E98C3-3F56-4222-90DD-7271E1588660}" srcOrd="1" destOrd="0" presId="urn:microsoft.com/office/officeart/2005/8/layout/list1"/>
    <dgm:cxn modelId="{1C962A5F-97B0-4B01-9948-613AD012F3E2}" type="presParOf" srcId="{5C7F6B1D-97C1-4A85-838A-218C9A9080E4}" destId="{028308B0-0E7A-4B5C-A969-B865B0B627A0}" srcOrd="1" destOrd="0" presId="urn:microsoft.com/office/officeart/2005/8/layout/list1"/>
    <dgm:cxn modelId="{4101A786-CF84-4D75-858A-51BF4B42481F}" type="presParOf" srcId="{5C7F6B1D-97C1-4A85-838A-218C9A9080E4}" destId="{82BFD721-3B46-4BA3-BE82-AC632B61FBD6}" srcOrd="2" destOrd="0" presId="urn:microsoft.com/office/officeart/2005/8/layout/list1"/>
    <dgm:cxn modelId="{FB80065E-AD6A-40C6-976E-6CD7C45771AC}" type="presParOf" srcId="{5C7F6B1D-97C1-4A85-838A-218C9A9080E4}" destId="{DE8741ED-B6EF-4458-9550-E771F7E91928}" srcOrd="3" destOrd="0" presId="urn:microsoft.com/office/officeart/2005/8/layout/list1"/>
    <dgm:cxn modelId="{BF57BBDF-E0D7-486E-9F70-9AE1354F8F6A}" type="presParOf" srcId="{5C7F6B1D-97C1-4A85-838A-218C9A9080E4}" destId="{6B2A5E29-51E9-4CF1-9964-EC77F1D41AD4}" srcOrd="4" destOrd="0" presId="urn:microsoft.com/office/officeart/2005/8/layout/list1"/>
    <dgm:cxn modelId="{AEA5800E-2E5C-47AD-8770-3515B5B2F494}" type="presParOf" srcId="{6B2A5E29-51E9-4CF1-9964-EC77F1D41AD4}" destId="{A500FAD0-3464-443A-825C-31B4CDC915FC}" srcOrd="0" destOrd="0" presId="urn:microsoft.com/office/officeart/2005/8/layout/list1"/>
    <dgm:cxn modelId="{F0727A12-F39F-4E13-AEC4-D20B772CDDE8}" type="presParOf" srcId="{6B2A5E29-51E9-4CF1-9964-EC77F1D41AD4}" destId="{03C97990-9B77-4A6C-971D-5B82E0F97472}" srcOrd="1" destOrd="0" presId="urn:microsoft.com/office/officeart/2005/8/layout/list1"/>
    <dgm:cxn modelId="{75ADA80E-BD60-4E1C-858F-098EF25F97C2}" type="presParOf" srcId="{5C7F6B1D-97C1-4A85-838A-218C9A9080E4}" destId="{2A18AED8-3A57-4ABE-B8D9-F140A95B0BC2}" srcOrd="5" destOrd="0" presId="urn:microsoft.com/office/officeart/2005/8/layout/list1"/>
    <dgm:cxn modelId="{18D82236-FA0C-4CFC-A4B9-C9371E6C4354}" type="presParOf" srcId="{5C7F6B1D-97C1-4A85-838A-218C9A9080E4}" destId="{281D6C43-467D-4FFE-8977-41E173140E09}" srcOrd="6" destOrd="0" presId="urn:microsoft.com/office/officeart/2005/8/layout/list1"/>
    <dgm:cxn modelId="{D5002500-99B4-4392-86AC-51E13148F0DB}" type="presParOf" srcId="{5C7F6B1D-97C1-4A85-838A-218C9A9080E4}" destId="{021A8341-C70C-4D14-A271-91E079FDBDB0}" srcOrd="7" destOrd="0" presId="urn:microsoft.com/office/officeart/2005/8/layout/list1"/>
    <dgm:cxn modelId="{41BE1C1F-DB97-40E4-8620-93C43C9EFE0B}" type="presParOf" srcId="{5C7F6B1D-97C1-4A85-838A-218C9A9080E4}" destId="{C0AD4C1A-5AF8-449D-9EDB-B38A11323883}" srcOrd="8" destOrd="0" presId="urn:microsoft.com/office/officeart/2005/8/layout/list1"/>
    <dgm:cxn modelId="{3B1C62EC-F0DA-4CD4-BF1B-AB72FDD6A296}" type="presParOf" srcId="{C0AD4C1A-5AF8-449D-9EDB-B38A11323883}" destId="{D640CDA4-F363-40A4-AD6F-042BDA2D4006}" srcOrd="0" destOrd="0" presId="urn:microsoft.com/office/officeart/2005/8/layout/list1"/>
    <dgm:cxn modelId="{32A28656-13D9-49DF-87B7-44EC162C48AA}" type="presParOf" srcId="{C0AD4C1A-5AF8-449D-9EDB-B38A11323883}" destId="{7EA20820-A2D3-48C2-A50A-7A4ED8149CB0}" srcOrd="1" destOrd="0" presId="urn:microsoft.com/office/officeart/2005/8/layout/list1"/>
    <dgm:cxn modelId="{CCD383E9-C275-4744-A2F2-AA41F265839B}" type="presParOf" srcId="{5C7F6B1D-97C1-4A85-838A-218C9A9080E4}" destId="{F2CCF0A5-0D7A-4199-8214-F6261A1E139C}" srcOrd="9" destOrd="0" presId="urn:microsoft.com/office/officeart/2005/8/layout/list1"/>
    <dgm:cxn modelId="{CB277361-8252-4157-89D1-6D867740D157}" type="presParOf" srcId="{5C7F6B1D-97C1-4A85-838A-218C9A9080E4}" destId="{5CA86FCE-3CC0-4128-9A3B-8CD4095441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0F0C2B-DC6A-4471-B045-C45C2DCC3DB0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A19BB785-FAE3-4E14-805C-99405C8A5988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просмотром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6339BC-C32F-4A72-BC9A-587D012FE9BF}" type="parTrans" cxnId="{D8561312-5E2C-4DC2-A4F3-96BF0234D2A4}">
      <dgm:prSet/>
      <dgm:spPr/>
      <dgm:t>
        <a:bodyPr/>
        <a:lstStyle/>
        <a:p>
          <a:endParaRPr lang="ru-RU"/>
        </a:p>
      </dgm:t>
    </dgm:pt>
    <dgm:pt modelId="{E197DF93-1204-4B26-A02E-C14D2ADDA7B7}" type="sibTrans" cxnId="{D8561312-5E2C-4DC2-A4F3-96BF0234D2A4}">
      <dgm:prSet/>
      <dgm:spPr/>
      <dgm:t>
        <a:bodyPr/>
        <a:lstStyle/>
        <a:p>
          <a:endParaRPr lang="ru-RU"/>
        </a:p>
      </dgm:t>
    </dgm:pt>
    <dgm:pt modelId="{308F3DD1-90D1-482E-9B30-7B2CD72EE7C9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 время просмотра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CF04A-681C-4FB6-BDA7-F804D0B5B7A0}" type="parTrans" cxnId="{57B1EC01-227C-4F5F-8BA1-F8A34F74D579}">
      <dgm:prSet/>
      <dgm:spPr/>
      <dgm:t>
        <a:bodyPr/>
        <a:lstStyle/>
        <a:p>
          <a:endParaRPr lang="ru-RU"/>
        </a:p>
      </dgm:t>
    </dgm:pt>
    <dgm:pt modelId="{86F255AE-A48C-4F74-A3FB-73156D5AB38E}" type="sibTrans" cxnId="{57B1EC01-227C-4F5F-8BA1-F8A34F74D579}">
      <dgm:prSet/>
      <dgm:spPr/>
      <dgm:t>
        <a:bodyPr/>
        <a:lstStyle/>
        <a:p>
          <a:endParaRPr lang="ru-RU"/>
        </a:p>
      </dgm:t>
    </dgm:pt>
    <dgm:pt modelId="{40DDB798-71CC-4184-A64A-5E09D0CB69FD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просмотра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24F238-0672-4743-A386-F9DC53B408C6}" type="parTrans" cxnId="{38857845-74B0-40F3-B345-B1B72F569C3F}">
      <dgm:prSet/>
      <dgm:spPr/>
      <dgm:t>
        <a:bodyPr/>
        <a:lstStyle/>
        <a:p>
          <a:endParaRPr lang="ru-RU"/>
        </a:p>
      </dgm:t>
    </dgm:pt>
    <dgm:pt modelId="{0C0CF424-9305-4767-92CE-821C4A5E4A42}" type="sibTrans" cxnId="{38857845-74B0-40F3-B345-B1B72F569C3F}">
      <dgm:prSet/>
      <dgm:spPr/>
      <dgm:t>
        <a:bodyPr/>
        <a:lstStyle/>
        <a:p>
          <a:endParaRPr lang="ru-RU"/>
        </a:p>
      </dgm:t>
    </dgm:pt>
    <dgm:pt modelId="{4A82DB71-CF8B-4D8D-87AE-B8613C7C42CB}" type="pres">
      <dgm:prSet presAssocID="{DB0F0C2B-DC6A-4471-B045-C45C2DCC3DB0}" presName="Name0" presStyleCnt="0">
        <dgm:presLayoutVars>
          <dgm:dir/>
          <dgm:resizeHandles val="exact"/>
        </dgm:presLayoutVars>
      </dgm:prSet>
      <dgm:spPr/>
    </dgm:pt>
    <dgm:pt modelId="{0B45ECBD-94EF-4DAE-9280-8E8AB029C22A}" type="pres">
      <dgm:prSet presAssocID="{A19BB785-FAE3-4E14-805C-99405C8A59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A96FCD-10DC-4277-B76E-B5C1BFFE4FEE}" type="pres">
      <dgm:prSet presAssocID="{E197DF93-1204-4B26-A02E-C14D2ADDA7B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2917F00-7899-480C-8D6B-57370F4FF099}" type="pres">
      <dgm:prSet presAssocID="{E197DF93-1204-4B26-A02E-C14D2ADDA7B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D1B3AEB-DE10-4126-92AA-0C872B635104}" type="pres">
      <dgm:prSet presAssocID="{308F3DD1-90D1-482E-9B30-7B2CD72EE7C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2CE34-5A32-4FE7-90C0-386629F2309C}" type="pres">
      <dgm:prSet presAssocID="{86F255AE-A48C-4F74-A3FB-73156D5AB38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240E8D9A-9E78-4765-BE84-500716780A98}" type="pres">
      <dgm:prSet presAssocID="{86F255AE-A48C-4F74-A3FB-73156D5AB38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BBD66F56-3E25-4823-89A1-1C1DC87B0AE8}" type="pres">
      <dgm:prSet presAssocID="{40DDB798-71CC-4184-A64A-5E09D0CB69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D168D3-8F5F-4360-929F-A8BC003B7697}" type="presOf" srcId="{DB0F0C2B-DC6A-4471-B045-C45C2DCC3DB0}" destId="{4A82DB71-CF8B-4D8D-87AE-B8613C7C42CB}" srcOrd="0" destOrd="0" presId="urn:microsoft.com/office/officeart/2005/8/layout/process1"/>
    <dgm:cxn modelId="{F032FA69-7B4F-4F58-BEF9-66374CB2F457}" type="presOf" srcId="{E197DF93-1204-4B26-A02E-C14D2ADDA7B7}" destId="{D5A96FCD-10DC-4277-B76E-B5C1BFFE4FEE}" srcOrd="0" destOrd="0" presId="urn:microsoft.com/office/officeart/2005/8/layout/process1"/>
    <dgm:cxn modelId="{4468DA5D-3C2B-4F56-B938-23888AD15201}" type="presOf" srcId="{E197DF93-1204-4B26-A02E-C14D2ADDA7B7}" destId="{D2917F00-7899-480C-8D6B-57370F4FF099}" srcOrd="1" destOrd="0" presId="urn:microsoft.com/office/officeart/2005/8/layout/process1"/>
    <dgm:cxn modelId="{E77929DE-71AD-4144-8713-80D05096684D}" type="presOf" srcId="{40DDB798-71CC-4184-A64A-5E09D0CB69FD}" destId="{BBD66F56-3E25-4823-89A1-1C1DC87B0AE8}" srcOrd="0" destOrd="0" presId="urn:microsoft.com/office/officeart/2005/8/layout/process1"/>
    <dgm:cxn modelId="{184769DF-A3B1-4901-ADD8-F5C19784FED4}" type="presOf" srcId="{86F255AE-A48C-4F74-A3FB-73156D5AB38E}" destId="{240E8D9A-9E78-4765-BE84-500716780A98}" srcOrd="1" destOrd="0" presId="urn:microsoft.com/office/officeart/2005/8/layout/process1"/>
    <dgm:cxn modelId="{D8561312-5E2C-4DC2-A4F3-96BF0234D2A4}" srcId="{DB0F0C2B-DC6A-4471-B045-C45C2DCC3DB0}" destId="{A19BB785-FAE3-4E14-805C-99405C8A5988}" srcOrd="0" destOrd="0" parTransId="{7F6339BC-C32F-4A72-BC9A-587D012FE9BF}" sibTransId="{E197DF93-1204-4B26-A02E-C14D2ADDA7B7}"/>
    <dgm:cxn modelId="{02AFC906-B46E-4591-812C-D65DD6E5B80B}" type="presOf" srcId="{A19BB785-FAE3-4E14-805C-99405C8A5988}" destId="{0B45ECBD-94EF-4DAE-9280-8E8AB029C22A}" srcOrd="0" destOrd="0" presId="urn:microsoft.com/office/officeart/2005/8/layout/process1"/>
    <dgm:cxn modelId="{5EFE42F4-6EDA-496C-B263-02668ECD9D08}" type="presOf" srcId="{308F3DD1-90D1-482E-9B30-7B2CD72EE7C9}" destId="{BD1B3AEB-DE10-4126-92AA-0C872B635104}" srcOrd="0" destOrd="0" presId="urn:microsoft.com/office/officeart/2005/8/layout/process1"/>
    <dgm:cxn modelId="{D5A21F4D-471C-4517-9DD4-E5148412C95F}" type="presOf" srcId="{86F255AE-A48C-4F74-A3FB-73156D5AB38E}" destId="{6DD2CE34-5A32-4FE7-90C0-386629F2309C}" srcOrd="0" destOrd="0" presId="urn:microsoft.com/office/officeart/2005/8/layout/process1"/>
    <dgm:cxn modelId="{57B1EC01-227C-4F5F-8BA1-F8A34F74D579}" srcId="{DB0F0C2B-DC6A-4471-B045-C45C2DCC3DB0}" destId="{308F3DD1-90D1-482E-9B30-7B2CD72EE7C9}" srcOrd="1" destOrd="0" parTransId="{BE6CF04A-681C-4FB6-BDA7-F804D0B5B7A0}" sibTransId="{86F255AE-A48C-4F74-A3FB-73156D5AB38E}"/>
    <dgm:cxn modelId="{38857845-74B0-40F3-B345-B1B72F569C3F}" srcId="{DB0F0C2B-DC6A-4471-B045-C45C2DCC3DB0}" destId="{40DDB798-71CC-4184-A64A-5E09D0CB69FD}" srcOrd="2" destOrd="0" parTransId="{E524F238-0672-4743-A386-F9DC53B408C6}" sibTransId="{0C0CF424-9305-4767-92CE-821C4A5E4A42}"/>
    <dgm:cxn modelId="{187B119F-32FC-44EE-BCB0-4C220589D789}" type="presParOf" srcId="{4A82DB71-CF8B-4D8D-87AE-B8613C7C42CB}" destId="{0B45ECBD-94EF-4DAE-9280-8E8AB029C22A}" srcOrd="0" destOrd="0" presId="urn:microsoft.com/office/officeart/2005/8/layout/process1"/>
    <dgm:cxn modelId="{892BFE71-5911-473A-8AD1-AEF1D0231BA6}" type="presParOf" srcId="{4A82DB71-CF8B-4D8D-87AE-B8613C7C42CB}" destId="{D5A96FCD-10DC-4277-B76E-B5C1BFFE4FEE}" srcOrd="1" destOrd="0" presId="urn:microsoft.com/office/officeart/2005/8/layout/process1"/>
    <dgm:cxn modelId="{C48DEDB3-82E6-4399-A1E0-E4B9FA184BEE}" type="presParOf" srcId="{D5A96FCD-10DC-4277-B76E-B5C1BFFE4FEE}" destId="{D2917F00-7899-480C-8D6B-57370F4FF099}" srcOrd="0" destOrd="0" presId="urn:microsoft.com/office/officeart/2005/8/layout/process1"/>
    <dgm:cxn modelId="{68AC378B-8B66-41BE-A9DF-C927679ACB1D}" type="presParOf" srcId="{4A82DB71-CF8B-4D8D-87AE-B8613C7C42CB}" destId="{BD1B3AEB-DE10-4126-92AA-0C872B635104}" srcOrd="2" destOrd="0" presId="urn:microsoft.com/office/officeart/2005/8/layout/process1"/>
    <dgm:cxn modelId="{B23EB72C-90E1-4968-81E2-2FF012D4DAFB}" type="presParOf" srcId="{4A82DB71-CF8B-4D8D-87AE-B8613C7C42CB}" destId="{6DD2CE34-5A32-4FE7-90C0-386629F2309C}" srcOrd="3" destOrd="0" presId="urn:microsoft.com/office/officeart/2005/8/layout/process1"/>
    <dgm:cxn modelId="{12157DA8-B524-41B5-A148-725D77D4F825}" type="presParOf" srcId="{6DD2CE34-5A32-4FE7-90C0-386629F2309C}" destId="{240E8D9A-9E78-4765-BE84-500716780A98}" srcOrd="0" destOrd="0" presId="urn:microsoft.com/office/officeart/2005/8/layout/process1"/>
    <dgm:cxn modelId="{7CD497C4-4857-4D35-B6A5-49C233E356DB}" type="presParOf" srcId="{4A82DB71-CF8B-4D8D-87AE-B8613C7C42CB}" destId="{BBD66F56-3E25-4823-89A1-1C1DC87B0AE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FFA9F-1471-4971-9A02-5D5A9C7858D2}">
      <dsp:nvSpPr>
        <dsp:cNvPr id="0" name=""/>
        <dsp:cNvSpPr/>
      </dsp:nvSpPr>
      <dsp:spPr>
        <a:xfrm rot="5400000">
          <a:off x="1434480" y="885090"/>
          <a:ext cx="1527259" cy="254132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D0DD09-7D1F-4054-A9AC-BDD6CA037EFD}">
      <dsp:nvSpPr>
        <dsp:cNvPr id="0" name=""/>
        <dsp:cNvSpPr/>
      </dsp:nvSpPr>
      <dsp:spPr>
        <a:xfrm>
          <a:off x="1179542" y="1644399"/>
          <a:ext cx="2294322" cy="2011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Кино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9542" y="1644399"/>
        <a:ext cx="2294322" cy="2011108"/>
      </dsp:txXfrm>
    </dsp:sp>
    <dsp:sp modelId="{251E1341-D371-4EE3-A9CF-E6119FE066A7}">
      <dsp:nvSpPr>
        <dsp:cNvPr id="0" name=""/>
        <dsp:cNvSpPr/>
      </dsp:nvSpPr>
      <dsp:spPr>
        <a:xfrm>
          <a:off x="3040974" y="697995"/>
          <a:ext cx="432891" cy="43289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1526ED-EC81-4DBD-81DA-0BED743832DC}">
      <dsp:nvSpPr>
        <dsp:cNvPr id="0" name=""/>
        <dsp:cNvSpPr/>
      </dsp:nvSpPr>
      <dsp:spPr>
        <a:xfrm rot="5400000">
          <a:off x="4243179" y="190074"/>
          <a:ext cx="1527259" cy="254132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F6A0F-8BC6-4EB3-A04D-39F38646F963}">
      <dsp:nvSpPr>
        <dsp:cNvPr id="0" name=""/>
        <dsp:cNvSpPr/>
      </dsp:nvSpPr>
      <dsp:spPr>
        <a:xfrm>
          <a:off x="3988242" y="949383"/>
          <a:ext cx="2294322" cy="2011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Видеозапись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88242" y="949383"/>
        <a:ext cx="2294322" cy="2011108"/>
      </dsp:txXfrm>
    </dsp:sp>
    <dsp:sp modelId="{995F84DF-5306-4203-8AA8-476FD6F007FD}">
      <dsp:nvSpPr>
        <dsp:cNvPr id="0" name=""/>
        <dsp:cNvSpPr/>
      </dsp:nvSpPr>
      <dsp:spPr>
        <a:xfrm>
          <a:off x="5849674" y="2979"/>
          <a:ext cx="432891" cy="43289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41F56-BC4D-4F73-9343-C1FB91CAE6F3}">
      <dsp:nvSpPr>
        <dsp:cNvPr id="0" name=""/>
        <dsp:cNvSpPr/>
      </dsp:nvSpPr>
      <dsp:spPr>
        <a:xfrm rot="5400000">
          <a:off x="7051879" y="-504940"/>
          <a:ext cx="1527259" cy="254132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76662-2645-42F8-86F8-9536E1B7191E}">
      <dsp:nvSpPr>
        <dsp:cNvPr id="0" name=""/>
        <dsp:cNvSpPr/>
      </dsp:nvSpPr>
      <dsp:spPr>
        <a:xfrm>
          <a:off x="6796941" y="254368"/>
          <a:ext cx="2294322" cy="2011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Учебное телевидение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96941" y="254368"/>
        <a:ext cx="2294322" cy="2011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BFD721-3B46-4BA3-BE82-AC632B61FBD6}">
      <dsp:nvSpPr>
        <dsp:cNvPr id="0" name=""/>
        <dsp:cNvSpPr/>
      </dsp:nvSpPr>
      <dsp:spPr>
        <a:xfrm>
          <a:off x="0" y="502340"/>
          <a:ext cx="1001871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E98C3-3F56-4222-90DD-7271E1588660}">
      <dsp:nvSpPr>
        <dsp:cNvPr id="0" name=""/>
        <dsp:cNvSpPr/>
      </dsp:nvSpPr>
      <dsp:spPr>
        <a:xfrm>
          <a:off x="500935" y="30020"/>
          <a:ext cx="7013098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яркой речевой ситуации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049" y="76134"/>
        <a:ext cx="6920870" cy="852412"/>
      </dsp:txXfrm>
    </dsp:sp>
    <dsp:sp modelId="{281D6C43-467D-4FFE-8977-41E173140E09}">
      <dsp:nvSpPr>
        <dsp:cNvPr id="0" name=""/>
        <dsp:cNvSpPr/>
      </dsp:nvSpPr>
      <dsp:spPr>
        <a:xfrm>
          <a:off x="0" y="1953860"/>
          <a:ext cx="1001871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C97990-9B77-4A6C-971D-5B82E0F97472}">
      <dsp:nvSpPr>
        <dsp:cNvPr id="0" name=""/>
        <dsp:cNvSpPr/>
      </dsp:nvSpPr>
      <dsp:spPr>
        <a:xfrm>
          <a:off x="500935" y="1481540"/>
          <a:ext cx="7013098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Приблизить к жизненной ситуации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049" y="1527654"/>
        <a:ext cx="6920870" cy="852412"/>
      </dsp:txXfrm>
    </dsp:sp>
    <dsp:sp modelId="{5CA86FCE-3CC0-4128-9A3B-8CD409544133}">
      <dsp:nvSpPr>
        <dsp:cNvPr id="0" name=""/>
        <dsp:cNvSpPr/>
      </dsp:nvSpPr>
      <dsp:spPr>
        <a:xfrm>
          <a:off x="0" y="3405379"/>
          <a:ext cx="10018712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20820-A2D3-48C2-A50A-7A4ED8149CB0}">
      <dsp:nvSpPr>
        <dsp:cNvPr id="0" name=""/>
        <dsp:cNvSpPr/>
      </dsp:nvSpPr>
      <dsp:spPr>
        <a:xfrm>
          <a:off x="500935" y="2933060"/>
          <a:ext cx="7013098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5078" tIns="0" rIns="26507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Активизировать эмоции</a:t>
          </a:r>
          <a:endParaRPr lang="ru-RU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049" y="2979174"/>
        <a:ext cx="6920870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5ECBD-94EF-4DAE-9280-8E8AB029C22A}">
      <dsp:nvSpPr>
        <dsp:cNvPr id="0" name=""/>
        <dsp:cNvSpPr/>
      </dsp:nvSpPr>
      <dsp:spPr>
        <a:xfrm>
          <a:off x="8805" y="123608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 просмотром</a:t>
          </a:r>
          <a:endParaRPr lang="ru-RU" sz="3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056" y="1282340"/>
        <a:ext cx="2539366" cy="1486619"/>
      </dsp:txXfrm>
    </dsp:sp>
    <dsp:sp modelId="{D5A96FCD-10DC-4277-B76E-B5C1BFFE4FEE}">
      <dsp:nvSpPr>
        <dsp:cNvPr id="0" name=""/>
        <dsp:cNvSpPr/>
      </dsp:nvSpPr>
      <dsp:spPr>
        <a:xfrm>
          <a:off x="2903861" y="1699298"/>
          <a:ext cx="557956" cy="6527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2903861" y="1829839"/>
        <a:ext cx="390569" cy="391621"/>
      </dsp:txXfrm>
    </dsp:sp>
    <dsp:sp modelId="{BD1B3AEB-DE10-4126-92AA-0C872B635104}">
      <dsp:nvSpPr>
        <dsp:cNvPr id="0" name=""/>
        <dsp:cNvSpPr/>
      </dsp:nvSpPr>
      <dsp:spPr>
        <a:xfrm>
          <a:off x="3693421" y="123608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 время просмотра</a:t>
          </a:r>
          <a:endParaRPr lang="ru-RU" sz="3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9672" y="1282340"/>
        <a:ext cx="2539366" cy="1486619"/>
      </dsp:txXfrm>
    </dsp:sp>
    <dsp:sp modelId="{6DD2CE34-5A32-4FE7-90C0-386629F2309C}">
      <dsp:nvSpPr>
        <dsp:cNvPr id="0" name=""/>
        <dsp:cNvSpPr/>
      </dsp:nvSpPr>
      <dsp:spPr>
        <a:xfrm>
          <a:off x="6588477" y="1699298"/>
          <a:ext cx="557956" cy="6527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588477" y="1829839"/>
        <a:ext cx="390569" cy="391621"/>
      </dsp:txXfrm>
    </dsp:sp>
    <dsp:sp modelId="{BBD66F56-3E25-4823-89A1-1C1DC87B0AE8}">
      <dsp:nvSpPr>
        <dsp:cNvPr id="0" name=""/>
        <dsp:cNvSpPr/>
      </dsp:nvSpPr>
      <dsp:spPr>
        <a:xfrm>
          <a:off x="7378037" y="123608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 просмотра</a:t>
          </a:r>
          <a:endParaRPr lang="ru-RU" sz="3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24288" y="1282340"/>
        <a:ext cx="2539366" cy="1486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6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96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6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288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240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96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463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838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6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89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0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65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37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08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24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B4A5ADD-CD9D-4B59-B94E-D26DD54D7C38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6382A-420F-4462-B3A0-CC6322AF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14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rtdeutsch.ru/" TargetMode="External"/><Relationship Id="rId2" Type="http://schemas.openxmlformats.org/officeDocument/2006/relationships/hyperlink" Target="https://www.youtub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utsch-sprechen.ru/" TargetMode="External"/><Relationship Id="rId4" Type="http://schemas.openxmlformats.org/officeDocument/2006/relationships/hyperlink" Target="http://www.studygerman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6800" y="694268"/>
            <a:ext cx="8912223" cy="261619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Технология работы с видеоматериалами на уроках иностранного языка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Новикова Ксения Андреевна, учитель немецкого языка школы №72 </a:t>
            </a:r>
            <a:r>
              <a:rPr lang="ru-RU" smtClean="0"/>
              <a:t>Советского района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398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36701"/>
            <a:ext cx="10018713" cy="42545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startdeutsch.ru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://www.studygerman.ru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deutsch-sprechen.ru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1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Аудиовизуальные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2851"/>
              </p:ext>
            </p:extLst>
          </p:nvPr>
        </p:nvGraphicFramePr>
        <p:xfrm>
          <a:off x="1484313" y="2133600"/>
          <a:ext cx="10018712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02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2" y="635000"/>
            <a:ext cx="3550288" cy="2168454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Видеозапись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640819" y="1069464"/>
            <a:ext cx="8453159" cy="5023265"/>
            <a:chOff x="1640819" y="1069464"/>
            <a:chExt cx="8453159" cy="5023265"/>
          </a:xfrm>
        </p:grpSpPr>
        <p:sp>
          <p:nvSpPr>
            <p:cNvPr id="7" name="Полилиния 6"/>
            <p:cNvSpPr/>
            <p:nvPr/>
          </p:nvSpPr>
          <p:spPr>
            <a:xfrm>
              <a:off x="6513995" y="2634683"/>
              <a:ext cx="2073821" cy="3970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82918"/>
                  </a:lnTo>
                  <a:lnTo>
                    <a:pt x="2073821" y="282918"/>
                  </a:lnTo>
                  <a:lnTo>
                    <a:pt x="2073821" y="3970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5452785" y="4400321"/>
              <a:ext cx="1833799" cy="35835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4211"/>
                  </a:lnTo>
                  <a:lnTo>
                    <a:pt x="1833799" y="244211"/>
                  </a:lnTo>
                  <a:lnTo>
                    <a:pt x="1833799" y="35835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3337710" y="4400321"/>
              <a:ext cx="2115074" cy="35835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115074" y="0"/>
                  </a:moveTo>
                  <a:lnTo>
                    <a:pt x="2115074" y="244211"/>
                  </a:lnTo>
                  <a:lnTo>
                    <a:pt x="0" y="244211"/>
                  </a:lnTo>
                  <a:lnTo>
                    <a:pt x="0" y="358358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5452785" y="2634683"/>
              <a:ext cx="1061210" cy="3970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61210" y="0"/>
                  </a:moveTo>
                  <a:lnTo>
                    <a:pt x="1061210" y="282918"/>
                  </a:lnTo>
                  <a:lnTo>
                    <a:pt x="0" y="282918"/>
                  </a:lnTo>
                  <a:lnTo>
                    <a:pt x="0" y="39706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10"/>
            <p:cNvSpPr/>
            <p:nvPr/>
          </p:nvSpPr>
          <p:spPr>
            <a:xfrm>
              <a:off x="5405310" y="1069464"/>
              <a:ext cx="2217369" cy="156522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5542219" y="1199526"/>
              <a:ext cx="2463737" cy="1565220"/>
            </a:xfrm>
            <a:custGeom>
              <a:avLst/>
              <a:gdLst>
                <a:gd name="connsiteX0" fmla="*/ 0 w 2217369"/>
                <a:gd name="connsiteY0" fmla="*/ 156522 h 1565220"/>
                <a:gd name="connsiteX1" fmla="*/ 156522 w 2217369"/>
                <a:gd name="connsiteY1" fmla="*/ 0 h 1565220"/>
                <a:gd name="connsiteX2" fmla="*/ 2060847 w 2217369"/>
                <a:gd name="connsiteY2" fmla="*/ 0 h 1565220"/>
                <a:gd name="connsiteX3" fmla="*/ 2217369 w 2217369"/>
                <a:gd name="connsiteY3" fmla="*/ 156522 h 1565220"/>
                <a:gd name="connsiteX4" fmla="*/ 2217369 w 2217369"/>
                <a:gd name="connsiteY4" fmla="*/ 1408698 h 1565220"/>
                <a:gd name="connsiteX5" fmla="*/ 2060847 w 2217369"/>
                <a:gd name="connsiteY5" fmla="*/ 1565220 h 1565220"/>
                <a:gd name="connsiteX6" fmla="*/ 156522 w 2217369"/>
                <a:gd name="connsiteY6" fmla="*/ 1565220 h 1565220"/>
                <a:gd name="connsiteX7" fmla="*/ 0 w 2217369"/>
                <a:gd name="connsiteY7" fmla="*/ 1408698 h 1565220"/>
                <a:gd name="connsiteX8" fmla="*/ 0 w 2217369"/>
                <a:gd name="connsiteY8" fmla="*/ 156522 h 1565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7369" h="1565220">
                  <a:moveTo>
                    <a:pt x="0" y="156522"/>
                  </a:moveTo>
                  <a:cubicBezTo>
                    <a:pt x="0" y="70077"/>
                    <a:pt x="70077" y="0"/>
                    <a:pt x="156522" y="0"/>
                  </a:cubicBezTo>
                  <a:lnTo>
                    <a:pt x="2060847" y="0"/>
                  </a:lnTo>
                  <a:cubicBezTo>
                    <a:pt x="2147292" y="0"/>
                    <a:pt x="2217369" y="70077"/>
                    <a:pt x="2217369" y="156522"/>
                  </a:cubicBezTo>
                  <a:lnTo>
                    <a:pt x="2217369" y="1408698"/>
                  </a:lnTo>
                  <a:cubicBezTo>
                    <a:pt x="2217369" y="1495143"/>
                    <a:pt x="2147292" y="1565220"/>
                    <a:pt x="2060847" y="1565220"/>
                  </a:cubicBezTo>
                  <a:lnTo>
                    <a:pt x="156522" y="1565220"/>
                  </a:lnTo>
                  <a:cubicBezTo>
                    <a:pt x="70077" y="1565220"/>
                    <a:pt x="0" y="1495143"/>
                    <a:pt x="0" y="1408698"/>
                  </a:cubicBezTo>
                  <a:lnTo>
                    <a:pt x="0" y="156522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8714" tIns="148714" rIns="148714" bIns="148714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b="1" kern="1200" dirty="0" smtClean="0"/>
                <a:t>Объем информации </a:t>
              </a:r>
              <a:endParaRPr lang="ru-RU" sz="2700" b="1" kern="1200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960824" y="3031749"/>
              <a:ext cx="2983920" cy="1368571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4097733" y="3161813"/>
              <a:ext cx="2983920" cy="1368571"/>
            </a:xfrm>
            <a:custGeom>
              <a:avLst/>
              <a:gdLst>
                <a:gd name="connsiteX0" fmla="*/ 0 w 2983920"/>
                <a:gd name="connsiteY0" fmla="*/ 136857 h 1368571"/>
                <a:gd name="connsiteX1" fmla="*/ 136857 w 2983920"/>
                <a:gd name="connsiteY1" fmla="*/ 0 h 1368571"/>
                <a:gd name="connsiteX2" fmla="*/ 2847063 w 2983920"/>
                <a:gd name="connsiteY2" fmla="*/ 0 h 1368571"/>
                <a:gd name="connsiteX3" fmla="*/ 2983920 w 2983920"/>
                <a:gd name="connsiteY3" fmla="*/ 136857 h 1368571"/>
                <a:gd name="connsiteX4" fmla="*/ 2983920 w 2983920"/>
                <a:gd name="connsiteY4" fmla="*/ 1231714 h 1368571"/>
                <a:gd name="connsiteX5" fmla="*/ 2847063 w 2983920"/>
                <a:gd name="connsiteY5" fmla="*/ 1368571 h 1368571"/>
                <a:gd name="connsiteX6" fmla="*/ 136857 w 2983920"/>
                <a:gd name="connsiteY6" fmla="*/ 1368571 h 1368571"/>
                <a:gd name="connsiteX7" fmla="*/ 0 w 2983920"/>
                <a:gd name="connsiteY7" fmla="*/ 1231714 h 1368571"/>
                <a:gd name="connsiteX8" fmla="*/ 0 w 2983920"/>
                <a:gd name="connsiteY8" fmla="*/ 136857 h 136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83920" h="1368571">
                  <a:moveTo>
                    <a:pt x="0" y="136857"/>
                  </a:moveTo>
                  <a:cubicBezTo>
                    <a:pt x="0" y="61273"/>
                    <a:pt x="61273" y="0"/>
                    <a:pt x="136857" y="0"/>
                  </a:cubicBezTo>
                  <a:lnTo>
                    <a:pt x="2847063" y="0"/>
                  </a:lnTo>
                  <a:cubicBezTo>
                    <a:pt x="2922647" y="0"/>
                    <a:pt x="2983920" y="61273"/>
                    <a:pt x="2983920" y="136857"/>
                  </a:cubicBezTo>
                  <a:lnTo>
                    <a:pt x="2983920" y="1231714"/>
                  </a:lnTo>
                  <a:cubicBezTo>
                    <a:pt x="2983920" y="1307298"/>
                    <a:pt x="2922647" y="1368571"/>
                    <a:pt x="2847063" y="1368571"/>
                  </a:cubicBezTo>
                  <a:lnTo>
                    <a:pt x="136857" y="1368571"/>
                  </a:lnTo>
                  <a:cubicBezTo>
                    <a:pt x="61273" y="1368571"/>
                    <a:pt x="0" y="1307298"/>
                    <a:pt x="0" y="1231714"/>
                  </a:cubicBezTo>
                  <a:lnTo>
                    <a:pt x="0" y="13685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954" tIns="142954" rIns="142954" bIns="142954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Зрительный канал</a:t>
              </a:r>
              <a:endParaRPr lang="ru-RU" sz="2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640819" y="4758679"/>
              <a:ext cx="3393780" cy="1203986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1777728" y="4888743"/>
              <a:ext cx="3393780" cy="1203986"/>
            </a:xfrm>
            <a:custGeom>
              <a:avLst/>
              <a:gdLst>
                <a:gd name="connsiteX0" fmla="*/ 0 w 3393780"/>
                <a:gd name="connsiteY0" fmla="*/ 120399 h 1203986"/>
                <a:gd name="connsiteX1" fmla="*/ 120399 w 3393780"/>
                <a:gd name="connsiteY1" fmla="*/ 0 h 1203986"/>
                <a:gd name="connsiteX2" fmla="*/ 3273381 w 3393780"/>
                <a:gd name="connsiteY2" fmla="*/ 0 h 1203986"/>
                <a:gd name="connsiteX3" fmla="*/ 3393780 w 3393780"/>
                <a:gd name="connsiteY3" fmla="*/ 120399 h 1203986"/>
                <a:gd name="connsiteX4" fmla="*/ 3393780 w 3393780"/>
                <a:gd name="connsiteY4" fmla="*/ 1083587 h 1203986"/>
                <a:gd name="connsiteX5" fmla="*/ 3273381 w 3393780"/>
                <a:gd name="connsiteY5" fmla="*/ 1203986 h 1203986"/>
                <a:gd name="connsiteX6" fmla="*/ 120399 w 3393780"/>
                <a:gd name="connsiteY6" fmla="*/ 1203986 h 1203986"/>
                <a:gd name="connsiteX7" fmla="*/ 0 w 3393780"/>
                <a:gd name="connsiteY7" fmla="*/ 1083587 h 1203986"/>
                <a:gd name="connsiteX8" fmla="*/ 0 w 3393780"/>
                <a:gd name="connsiteY8" fmla="*/ 120399 h 1203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93780" h="1203986">
                  <a:moveTo>
                    <a:pt x="0" y="120399"/>
                  </a:moveTo>
                  <a:cubicBezTo>
                    <a:pt x="0" y="53904"/>
                    <a:pt x="53904" y="0"/>
                    <a:pt x="120399" y="0"/>
                  </a:cubicBezTo>
                  <a:lnTo>
                    <a:pt x="3273381" y="0"/>
                  </a:lnTo>
                  <a:cubicBezTo>
                    <a:pt x="3339876" y="0"/>
                    <a:pt x="3393780" y="53904"/>
                    <a:pt x="3393780" y="120399"/>
                  </a:cubicBezTo>
                  <a:lnTo>
                    <a:pt x="3393780" y="1083587"/>
                  </a:lnTo>
                  <a:cubicBezTo>
                    <a:pt x="3393780" y="1150082"/>
                    <a:pt x="3339876" y="1203986"/>
                    <a:pt x="3273381" y="1203986"/>
                  </a:cubicBezTo>
                  <a:lnTo>
                    <a:pt x="120399" y="1203986"/>
                  </a:lnTo>
                  <a:cubicBezTo>
                    <a:pt x="53904" y="1203986"/>
                    <a:pt x="0" y="1150082"/>
                    <a:pt x="0" y="1083587"/>
                  </a:cubicBezTo>
                  <a:lnTo>
                    <a:pt x="0" y="120399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134" tIns="138134" rIns="138134" bIns="138134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Запоминание языковых структур</a:t>
              </a:r>
              <a:endParaRPr lang="ru-RU" sz="2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5308418" y="4758679"/>
              <a:ext cx="3956332" cy="1101166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445326" y="4888743"/>
              <a:ext cx="3956332" cy="1101166"/>
            </a:xfrm>
            <a:custGeom>
              <a:avLst/>
              <a:gdLst>
                <a:gd name="connsiteX0" fmla="*/ 0 w 3956332"/>
                <a:gd name="connsiteY0" fmla="*/ 110117 h 1101166"/>
                <a:gd name="connsiteX1" fmla="*/ 110117 w 3956332"/>
                <a:gd name="connsiteY1" fmla="*/ 0 h 1101166"/>
                <a:gd name="connsiteX2" fmla="*/ 3846215 w 3956332"/>
                <a:gd name="connsiteY2" fmla="*/ 0 h 1101166"/>
                <a:gd name="connsiteX3" fmla="*/ 3956332 w 3956332"/>
                <a:gd name="connsiteY3" fmla="*/ 110117 h 1101166"/>
                <a:gd name="connsiteX4" fmla="*/ 3956332 w 3956332"/>
                <a:gd name="connsiteY4" fmla="*/ 991049 h 1101166"/>
                <a:gd name="connsiteX5" fmla="*/ 3846215 w 3956332"/>
                <a:gd name="connsiteY5" fmla="*/ 1101166 h 1101166"/>
                <a:gd name="connsiteX6" fmla="*/ 110117 w 3956332"/>
                <a:gd name="connsiteY6" fmla="*/ 1101166 h 1101166"/>
                <a:gd name="connsiteX7" fmla="*/ 0 w 3956332"/>
                <a:gd name="connsiteY7" fmla="*/ 991049 h 1101166"/>
                <a:gd name="connsiteX8" fmla="*/ 0 w 3956332"/>
                <a:gd name="connsiteY8" fmla="*/ 110117 h 1101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56332" h="1101166">
                  <a:moveTo>
                    <a:pt x="0" y="110117"/>
                  </a:moveTo>
                  <a:cubicBezTo>
                    <a:pt x="0" y="49301"/>
                    <a:pt x="49301" y="0"/>
                    <a:pt x="110117" y="0"/>
                  </a:cubicBezTo>
                  <a:lnTo>
                    <a:pt x="3846215" y="0"/>
                  </a:lnTo>
                  <a:cubicBezTo>
                    <a:pt x="3907031" y="0"/>
                    <a:pt x="3956332" y="49301"/>
                    <a:pt x="3956332" y="110117"/>
                  </a:cubicBezTo>
                  <a:lnTo>
                    <a:pt x="3956332" y="991049"/>
                  </a:lnTo>
                  <a:cubicBezTo>
                    <a:pt x="3956332" y="1051865"/>
                    <a:pt x="3907031" y="1101166"/>
                    <a:pt x="3846215" y="1101166"/>
                  </a:cubicBezTo>
                  <a:lnTo>
                    <a:pt x="110117" y="1101166"/>
                  </a:lnTo>
                  <a:cubicBezTo>
                    <a:pt x="49301" y="1101166"/>
                    <a:pt x="0" y="1051865"/>
                    <a:pt x="0" y="991049"/>
                  </a:cubicBezTo>
                  <a:lnTo>
                    <a:pt x="0" y="110117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2" tIns="135122" rIns="135122" bIns="135122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Стимулирует развитие речевых навыков</a:t>
              </a:r>
              <a:endParaRPr lang="ru-RU" sz="2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7218563" y="3031749"/>
              <a:ext cx="2738507" cy="1316821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7355471" y="3161813"/>
              <a:ext cx="2738507" cy="1316821"/>
            </a:xfrm>
            <a:custGeom>
              <a:avLst/>
              <a:gdLst>
                <a:gd name="connsiteX0" fmla="*/ 0 w 2738507"/>
                <a:gd name="connsiteY0" fmla="*/ 131682 h 1316821"/>
                <a:gd name="connsiteX1" fmla="*/ 131682 w 2738507"/>
                <a:gd name="connsiteY1" fmla="*/ 0 h 1316821"/>
                <a:gd name="connsiteX2" fmla="*/ 2606825 w 2738507"/>
                <a:gd name="connsiteY2" fmla="*/ 0 h 1316821"/>
                <a:gd name="connsiteX3" fmla="*/ 2738507 w 2738507"/>
                <a:gd name="connsiteY3" fmla="*/ 131682 h 1316821"/>
                <a:gd name="connsiteX4" fmla="*/ 2738507 w 2738507"/>
                <a:gd name="connsiteY4" fmla="*/ 1185139 h 1316821"/>
                <a:gd name="connsiteX5" fmla="*/ 2606825 w 2738507"/>
                <a:gd name="connsiteY5" fmla="*/ 1316821 h 1316821"/>
                <a:gd name="connsiteX6" fmla="*/ 131682 w 2738507"/>
                <a:gd name="connsiteY6" fmla="*/ 1316821 h 1316821"/>
                <a:gd name="connsiteX7" fmla="*/ 0 w 2738507"/>
                <a:gd name="connsiteY7" fmla="*/ 1185139 h 1316821"/>
                <a:gd name="connsiteX8" fmla="*/ 0 w 2738507"/>
                <a:gd name="connsiteY8" fmla="*/ 131682 h 1316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38507" h="1316821">
                  <a:moveTo>
                    <a:pt x="0" y="131682"/>
                  </a:moveTo>
                  <a:cubicBezTo>
                    <a:pt x="0" y="58956"/>
                    <a:pt x="58956" y="0"/>
                    <a:pt x="131682" y="0"/>
                  </a:cubicBezTo>
                  <a:lnTo>
                    <a:pt x="2606825" y="0"/>
                  </a:lnTo>
                  <a:cubicBezTo>
                    <a:pt x="2679551" y="0"/>
                    <a:pt x="2738507" y="58956"/>
                    <a:pt x="2738507" y="131682"/>
                  </a:cubicBezTo>
                  <a:lnTo>
                    <a:pt x="2738507" y="1185139"/>
                  </a:lnTo>
                  <a:cubicBezTo>
                    <a:pt x="2738507" y="1257865"/>
                    <a:pt x="2679551" y="1316821"/>
                    <a:pt x="2606825" y="1316821"/>
                  </a:cubicBezTo>
                  <a:lnTo>
                    <a:pt x="131682" y="1316821"/>
                  </a:lnTo>
                  <a:cubicBezTo>
                    <a:pt x="58956" y="1316821"/>
                    <a:pt x="0" y="1257865"/>
                    <a:pt x="0" y="1185139"/>
                  </a:cubicBezTo>
                  <a:lnTo>
                    <a:pt x="0" y="131682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1438" tIns="141438" rIns="141438" bIns="141438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Слуховой канал</a:t>
              </a:r>
              <a:endParaRPr lang="ru-RU" sz="2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3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88901"/>
            <a:ext cx="10018713" cy="146050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используют видеоматериал?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890704"/>
              </p:ext>
            </p:extLst>
          </p:nvPr>
        </p:nvGraphicFramePr>
        <p:xfrm>
          <a:off x="1484313" y="1549400"/>
          <a:ext cx="10018712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55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57199"/>
            <a:ext cx="10018713" cy="149860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упражнений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41082"/>
              </p:ext>
            </p:extLst>
          </p:nvPr>
        </p:nvGraphicFramePr>
        <p:xfrm>
          <a:off x="1484313" y="1739900"/>
          <a:ext cx="10018712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5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574799"/>
          </a:xfrm>
        </p:spPr>
        <p:txBody>
          <a:bodyPr>
            <a:noAutofit/>
          </a:bodyPr>
          <a:lstStyle/>
          <a:p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просмотром</a:t>
            </a:r>
            <a:endParaRPr lang="ru-RU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710" y="774700"/>
            <a:ext cx="10018713" cy="5346701"/>
          </a:xfrm>
        </p:spPr>
        <p:txBody>
          <a:bodyPr>
            <a:normAutofit/>
          </a:bodyPr>
          <a:lstStyle/>
          <a:p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жизненному опыту учащихся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Вхождение: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через музыку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через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ассоциограмму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письменные или текстовые задания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дискуссия: что ожидать от определенного жанра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1" y="660401"/>
            <a:ext cx="10018713" cy="685800"/>
          </a:xfrm>
        </p:spPr>
        <p:txBody>
          <a:bodyPr>
            <a:noAutofit/>
          </a:bodyPr>
          <a:lstStyle/>
          <a:p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просмотра</a:t>
            </a:r>
            <a:endParaRPr lang="ru-RU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4700" y="1600200"/>
            <a:ext cx="9940923" cy="322580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видеоинформации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языковой информации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сюжету и персонажам фильма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9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139701"/>
            <a:ext cx="10018713" cy="1371599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просмотра </a:t>
            </a:r>
            <a:endParaRPr lang="ru-RU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003301"/>
            <a:ext cx="10018713" cy="5587999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заполнить информационную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описать главных героев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сделать пересказ сюжета с опорой на записи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пересказать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сюжета в форме интервью или ролевой игры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выявить основную проблему сюжета и сравнить ее с собственной ситуацией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8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87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упражнений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73201"/>
            <a:ext cx="10018713" cy="4317999"/>
          </a:xfrm>
        </p:spPr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Тестовый задания (с несколькими вариантами ответов)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 сюжету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 пропусками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таблиц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Соединить высказывания друг с другом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3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452</TotalTime>
  <Words>187</Words>
  <Application>Microsoft Office PowerPoint</Application>
  <PresentationFormat>Произвольный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Параллакс</vt:lpstr>
      <vt:lpstr>Технология работы с видеоматериалами на уроках иностранного языка </vt:lpstr>
      <vt:lpstr>Аудиовизуальные средства</vt:lpstr>
      <vt:lpstr>Видеозапись</vt:lpstr>
      <vt:lpstr>Для чего используют видеоматериал?</vt:lpstr>
      <vt:lpstr>Типология упражнений</vt:lpstr>
      <vt:lpstr>Перед просмотром</vt:lpstr>
      <vt:lpstr>Во время просмотра</vt:lpstr>
      <vt:lpstr>После просмотра </vt:lpstr>
      <vt:lpstr>Виды упражнений</vt:lpstr>
      <vt:lpstr>Ресурсы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работы с видеоматериалами на уроках иностранного языка </dc:title>
  <dc:creator>Ксения Новикова</dc:creator>
  <cp:lastModifiedBy>GYPNORION</cp:lastModifiedBy>
  <cp:revision>28</cp:revision>
  <dcterms:created xsi:type="dcterms:W3CDTF">2016-02-25T07:28:23Z</dcterms:created>
  <dcterms:modified xsi:type="dcterms:W3CDTF">2016-03-03T07:42:54Z</dcterms:modified>
</cp:coreProperties>
</file>